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6" r:id="rId3"/>
    <p:sldId id="277" r:id="rId4"/>
    <p:sldId id="278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2-19T18:54:18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58">
    <iact:property name="dataType"/>
    <iact:actionData xml:id="d0">
      <inkml:trace xmlns:inkml="http://www.w3.org/2003/InkML" xml:id="stk0" contextRef="#ctx0" brushRef="#br0">3399 4846 0,'609'0'22,"329"-51"-14,-405 51-1,25 25 4,25 51-1,-126 26-1,-51-26 2,-76 0-1,-77 0-1,-75 0 3,0-50-4,-102-1 3,-26-25-3,1 25 3,-25-25-2,-1 0 282,26 0-281,355-152 0,253 25 0,-177 51 0,26 25 0,-103 1 0,-49 50 0,-52 0 0,-50 25 0,-77 0 0,-75 1-1,-26-1 2,25-25-1,-75 26 0,-1-26 0,0 0 0,1 0 10</inkml:trace>
    </iact:actionData>
  </iact:action>
  <iact:action type="add" startTime="41868">
    <iact:property name="dataType"/>
    <iact:actionData xml:id="d1">
      <inkml:trace xmlns:inkml="http://www.w3.org/2003/InkML" xml:id="stk1" contextRef="#ctx0" brushRef="#br0">24328 4516 0,'0'0'3,"253"-127"4,26-25 1,0 25 2,-50 26 3,-1-52-4,-50 52 2,-52-1-4,1 26 5,-51 26-4,-25-1 2,25 25 2,-76 1 2,26 0-10,-1-1 6,0 26-1,-25-25 1,26 25 22,-77 0 87,-25 0-109,-76 0 0,-1 0 0,27 0 0,24 0 0,26 0 0,-26 0 0,52 0 0,24 0 0,-24 0 0,24 0 0,1 0 0,0 0 1,-1 0-2,1 0 11,101 0 50,203 0-60,25 0 0,-50 0 0,-26-51 0,-126 51 0,25 0 0,-77 0 0,-24 0 1,-1 0-2,1 0 2,-1 0-2,0 0 1,1 0 20,-26 26 0,0-1-20,0 26 0,-26-51 0,1 25 0,25 0 0,-25-25 0,25 26 1,-26-1-2,26 1 21</inkml:trace>
    </iact:actionData>
  </iact:action>
  <iact:action type="add" startTime="56689">
    <iact:property name="dataType"/>
    <iact:actionData xml:id="d2">
      <inkml:trace xmlns:inkml="http://www.w3.org/2003/InkML" xml:id="stk2" contextRef="#ctx0" brushRef="#br0">3373 9944 0,'0'0'11,"406"0"-3,-228 0 1,-77 26-1,-25-26 1,26 0 1,-26 0-2,-51 0 2,1 0 1,-1 0-1,0 0-1,1 0 14,-1 0-5</inkml:trace>
    </iact:actionData>
  </iact:action>
  <iact:action type="add" startTime="67759">
    <iact:property name="dataType"/>
    <iact:actionData xml:id="d3">
      <inkml:trace xmlns:inkml="http://www.w3.org/2003/InkML" xml:id="stk3" contextRef="#ctx0" brushRef="#br0">11212 12532 0,'0'0'4,"406"-26"2,152-75 3,-101 50 2,-1 26 1,1 25-5,-51 0 3,0 0 1,-102 0-1,26 50-1,-76-24 2,-1 24-1,-126-50 0,25 26-1,-75-1 2,-1 1-1,-26-26 0,-24 0-1,-1 0 2,0 0-1,52 0 252,202-26-253,609-202 1,-483 152 0,103 25-1,-52 26 2,-100-26 0,-52 51-3,0 0 3,-75 0-2,-26 25 1,-102-25 0,26 26 0,-51-26 0,-25 25 3,-26-25-6,26 0 3,-26 0 12,1 0-14,-26 25 2,25-25 361,0 0-361,128 0 0,303 0 0,-101 26 0,26 25 0,-127-26 0,-1 26 0,-24-26 0,-77 0 1,-25-25-2,-51 26 1,0-26 0,-25 0 0,-1 0 1,-24 0-2,-1 0 1,0 0 0,1 0 20</inkml:trace>
    </iact:actionData>
  </iact:action>
  <iact:action type="add" startTime="74158">
    <iact:property name="dataType"/>
    <iact:actionData xml:id="d4">
      <inkml:trace xmlns:inkml="http://www.w3.org/2003/InkML" xml:id="stk4" contextRef="#ctx0" brushRef="#br0">7838 13495 0,'0'-25'18,"51"25"1,152-25-10,51 25 1,-52 0 1,27 0-2,-77 0 1,0 0 1,0 0-2,1 0 1,-27 0 0,27 0 0,-26 25 0,-26 0 0,26 1-1,-26-26 2,1 25-1,-26-25 0,25 26 0,1 24 0,-26-50 0,0 0 0,0 26 0,-25-26 0,0 0 1,-1 0-2,1 0 1,-26 0 0,1 0 0,25 0 210,126 0-209,280-76-2,-77-1 1,-25 52 0,1-26 0,-52 51 0,0 0 1,-101 0-2,0 0 1,26 0 0,-77 0 1,0 0-2,-25 51 3,-51-51-4,0 0 2,26 0 0,-26 0 0,-26 0 0,1 0 0,0 0 0,-26 0 10,1 0-8,-1 0-4,0 0 2,1 0 19,-1 0 213,51 0-232,76 0-1,102 0 1,-51 0 0,-25 0 0,-26 0 2,-51 0-4,-25 0 2,26 25 0,-51-25 0,-1 26 1,26-26-2,-25 0 1,0 0 0,-26 0 0,1 0 1,-1 0-2,0 0 2,1 0-1,-1 0-1,1 0 2,-1 0 8</inkml:trace>
    </iact:actionData>
  </iact:action>
  <iact:action type="add" startTime="121724">
    <iact:property name="dataType"/>
    <iact:actionData xml:id="d5">
      <inkml:trace xmlns:inkml="http://www.w3.org/2003/InkML" xml:id="stk5" contextRef="#ctx0" brushRef="#br0">3094 16742 0,'0'-25'121,"0"0"-81,76-1-30,508-75 0,25-26 0,-153 51 0,-50 25 0,0 51 0,-152-51 0,-1 51 0,1 0 0,-102 0 0,-25 0 0,0 26 0,-102-26 0,26 0 0,-25 0 0,-1 0 0,0 0 0,1 0 311,75 0-311,204 0 1,100 0-2,-49 0 1,-103 25 1,26 26-2,-76 0 1,26-1 0,-77-24-1,25-1 2,-24 26-1,-27-26 0,-49-25 0,-1 0 0,25 0 1,-25 0-2,0 0 1,-25 0 0,0 0 0,0 0 1,-1 0-2,-24 0 1,-1 0 10,0 0-10,1 0 0,-1 0 10,0 0 10</inkml:trace>
    </iact:actionData>
  </iact:action>
  <iact:action type="add" startTime="124040">
    <iact:property name="dataType"/>
    <iact:actionData xml:id="d6">
      <inkml:trace xmlns:inkml="http://www.w3.org/2003/InkML" xml:id="stk6" contextRef="#ctx0" brushRef="#br0">8929 15778 0,'-25'0'40,"-1"0"-11,1 0-9,0 0 0,-1 0-10,1 0-1,-1 0 1,-24 0 0,24 0 11,1 0-12,0 26 1,-1-26 0,1 51 0,-26-26 0,51 26 0,-25-1 3,-1 1-6,1 0 3,25 0 3,0-1 4,-25-24-7,25-1 0,0 0 1,0 1 8,0-1-9,25-25 10,0 0-10,26 25 0,0-25 0,25 26 0,-25-26 1,-1 0-2,-24 0 1,-1 0 0,1 0 0,24 0 1,-24 0-2,24 0 1,-24 0 0,-1 0 0,0 0 0,1 0 1,-1 0-2,1-26 1,-1 1 0,-25 0 1,0-1-2,25-24 1,1-1 0,-26 0 10,25 0-10,-25 1 2,0 24-1,0-24-2,0 24 0,0-24 0,-25 24 2,-1 1-2,1-1 2,-26 1-1,0 25-1,26-25 1,-26-1 10,26 26-10,0 0 0,-1 0 0,1 0 1,0 0-2,-26 0 11,25 26-9,1-1-2,0 0 1,-1-25 1,1 26-1,25 25 0,0-26-1,0 0 2,-25 1-1,25-1 9,0 26-8,0-1-2,0-24 2,0 25-2,0-26 2,0 0 9,0 1-11,0-1 2,0 0 29,25-25-20,0 0-10,26 0 0,-26 0 0,26 0 0,0-25 0,-26 0 0,1-1 0,-1 1 0,0 25 2,1-25-4,-1 25 2,0 0 11,-25-26-12,26 26 11,-26-25 0,0-1 0,0 1 0,0 0 0,-26-1-8,1 26-2,0 0-1,25-25 0,-26 0 1,1 25 0,25-26 0,-25 26 41,-1 0-22,1 0 21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2-19T18:54:18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47">
    <iact:property name="dataType"/>
    <iact:actionData xml:id="d0">
      <inkml:trace xmlns:inkml="http://www.w3.org/2003/InkML" xml:id="stk0" contextRef="#ctx0" brushRef="#br0">4312 5759 0,'0'25'108,"25"1"-99,-25-1 11,26 0-10,-26 1 0,25-26 1,-25 25-1,25 0 19,1-25-19,-1 0 0,51 0 0,26-76 0,126 26 0,0-27 0,-50-49 0,25 75 0,-26-25 0,1-26 0,0 26 0,-1 0 0,1 0 0,-77 25 0,77-25 0,-77 25 0,-25 1 0,1 24 0,24 1 1,-50 0-2,-1-51 1,1 76 1,-25 0 7,-1-26-15,0 26 15,1-25-8,-1 25 11,-50 0 289,-26 0-300,-25 0 0,0 25-1,-51 1 3,51-1 3,0-25-11,-26 25 7,51-25 8,26 0 0,0 0-8,-1 0 9,128 0 89,75-25-98,-24 0-2,24-26 2,-75 51-1,-26 0 0,25 0 0,-75 0-1,24 0 2,-24 0 0,-1 0-3,0 0 3,1 0-1</inkml:trace>
    </iact:actionData>
  </iact:action>
  <iact:action type="add" startTime="10232">
    <iact:property name="dataType"/>
    <iact:actionData xml:id="d1">
      <inkml:trace xmlns:inkml="http://www.w3.org/2003/InkML" xml:id="stk1" contextRef="#ctx0" brushRef="#br0">4337 6875 0,'0'0'5,"76"0"-1,229-25 4,177-102 2,-127 76-2,152-25 2,-50-26 0,50 26 0,-50 26 0,-26-27-1,-25 27 2,-51 24-2,-101-24 1,-26 24 0,-25 1 0,-101 25 1,25-51-2,-1 51 1,-75-25 1,25 25-2,-25-26 2,-26 26-1,1 0 6,-1 0-2,0 0 6,1 0 30,-1 0 9,-25-25 142,-25 0-181,-102-1-10,-25-24 1,25 24-2,25 1 1,1 0 1,50 25-2,26 0 1,0 0 12,-1 0-14,1 0 12,-1 0 21,26-26-22,51 26 21,101 0-30,51 0 0,-50 0 1,-27 0-2,-24 0 1,-26 0 0,-25 0 0,-26 26 0,26-26 2,-26 0 6,1 25 2,-26 0 11,0 1-11,0-1 11,0 26-20,0-26-3,0 0 2,0 26-1,0-25 13,0-1-4,0 0 13,-26-25-12</inkml:trace>
    </iact:actionData>
  </iact:action>
  <iact:action type="add" startTime="18235">
    <iact:property name="dataType"/>
    <iact:actionData xml:id="d2">
      <inkml:trace xmlns:inkml="http://www.w3.org/2003/InkML" xml:id="stk2" contextRef="#ctx0" brushRef="#br0">4616 7382 0,'102'0'29,"177"0"-21,76 0 4,-101 0-4,50 0 1,-101 0 2,0 0-1,-25 0-1,-26 0 1,-51 0 2,26 0 1,-51 0-8,0-50 5,0 50 0,26 0 1,-26 0-1,-25-26-1,25 26 2,0 0-1,-25 0 0,25 0 0,25 0 0,-50 0 0,0-25 0,0 25 0,-26 0 0,0 0 0,1 0 0,-1 0 0,0 0 0,1 0 0,-1 0 10,-25-26 20,25 26-20,1 0-9,25-25-2,75-51 1,52 25 0,-26 0 3,-25 1-5,0 24 3,-26 1-3,26-26 2,-51 51 0,0 0 1,26 0 0,-26 0-3,-25 0 2,-1 0 0,1 0 1,-25 0 8,-1 0 1,0 0 2,-50 0 87,-51 0-97,0 0-4,-26 0 2,1 0 1,25-50-2,25 50 3,0 0-2,0 0-1,1 0 10,24 0-9,1 0 0,0 0 10,-1 0-10,1 0 20,25-26 80,25 26-70,77 0-30,50 0 0,0 0 0,-25 0 1,-26 0-1,26 0-1,-76 26 2,25-26-2,-50 25 2,24-25-2,-24 25 1,-1-25 33,-25 26-5,0-1-18,-25 0-10,-26 1 0,0-1 0,0 26 0,-50-26 0,50 1 0,0-1 0,1 0 0,-1 1 0,0-1 0,26 0 0,0-25 0,-1 26 0,1-26 0</inkml:trace>
    </iact:actionData>
  </iact:action>
  <iact:action type="add" startTime="23060">
    <iact:property name="dataType"/>
    <iact:actionData xml:id="d3">
      <inkml:trace xmlns:inkml="http://www.w3.org/2003/InkML" xml:id="stk3" contextRef="#ctx0" brushRef="#br0">6012 8245 0,'0'0'9,"-51"0"-8,0 0 11,0 25-5,1-25 3,-1 25 1,0-25-3,0 0 2,1 26 0,24-26 5,26 25-2,-50-25-10,24 0 6,1 0 12,0 0-12,-1 26 21,26-1 0,0 0-10,0 1-10,-25-1 0,25 0 0,0 1 0,0 24 0,0-24 1,0 25-2,0 25 1,76 25 0,76 26 0,26 25 0,50 0 0,51-25 0,-25-51 0,25 0 0,25 0 1,1-50-2,50-26 1,0 0 0,51 0 1,-51 0-1,26-102-1,-26 26 1,-76 0 0,-26 0 0,-24 51 1,-77-51-2,26 50 1,-102 1 0,0 0 0,25-1 1,-25 26-2,-25-25 2,0 25-2,0-51 1,-1 26 1,-24 25-2,-1 0 2,0 0-1,-25-26 19,0-24-8,-50-1-12,-128-127 2,-101-25-1,51 0 0,-51 51 0,25 76 0,-25-25 0,25 50 0,-25 26 0,25-26-1,52 51 2,-52 0-1,102 0 0,-51 0 0,76 0 2,-25 0-3,50 0 1,-25 0-1,51 0 1,-51 0 0,51 0 6,0 0-4,25 0-4,-25 0 6,26 0-11,24 0 6,-25 0-1,1 0 2,-1 0 0,26 0 0,-51 0 1,-1 25-2,1 1 1,0 24 0,-25-24 0,-1 24 0,-25-24 0,1 50 0,49-51 0,-49 1 0,50-1 0,-26 0 0,51 1 0,1-26 0,24 0 0,1 25 0,-1-25 1,1 0-2,0 0 11</inkml:trace>
    </iact:actionData>
  </iact:action>
  <iact:action type="add" startTime="30108">
    <iact:property name="dataType"/>
    <iact:actionData xml:id="d4">
      <inkml:trace xmlns:inkml="http://www.w3.org/2003/InkML" xml:id="stk4" contextRef="#ctx0" brushRef="#br0">4185 11568 0,'0'25'179,"0"0"-168,25-25-2,1 26 11,-1-26-10,1 0 0,-1 0 0,26 0 1,126-51-2,26 0 1,26-76 0,-1-25 0,-51 51 2,52-26-4,-52 26 2,-50 50 0,0-25 0,-51 50 1,-25-24-2,50 24 2,-75 1-2,-1-1 1,0 26 0,1-25 0,-1 0 0,1 25 0,-1 0 0,0-26 0,1 1 0,-1 0 0,26-26 0,-1 0 0,27 0 0,-27 1 0,1-26 0,-26 76 0,-25-26 0,26 1 0,-1 0 10,-25-1 0,26 1-10,-1 25 3,0 0-6,1-26 3,-26 1 0,0 0 1,25 25-2,0-26 1,-25 1 10,26 25 1,-26-25-12,-26 25 362,1 0-301,0 0-20,-1 0-40,-50 25 0,-51 51 1,51-51-2,0 1 1,-25-1 0,50-25 1,0 26-1,26-26-1,25 25 11,-26-25-10,1 0 20,25 25 71,51-25-92,25 26 1,25-26 1,26 25-1,0 26-1,-51-26 1,51 26 1,-51-26-1,0 1-1,-25-26 2,0 25-1,-26-25 0,0 25 0,1-25 10,-1 0 0,-25 26 50,0 24-47,-51 1-16,26 51 3,-51-52 0,25 1 0,51-26 0,-25 1 0,25-1 0</inkml:trace>
    </iact:actionData>
  </iact:action>
  <iact:action type="add" startTime="34173">
    <iact:property name="dataType"/>
    <iact:actionData xml:id="d5">
      <inkml:trace xmlns:inkml="http://www.w3.org/2003/InkML" xml:id="stk5" contextRef="#ctx0" brushRef="#br0">5377 13166 0,'0'-26'59,"0"1"1,26 25-30,75 0-20,102-25 0,0 25 1,0 0 3,0 0-9,25 0 5,-25 0 0,0 0 0,0 0 0,0 0 0,-76 0 0,25 0 0,-76 0 0,-25 0 0,25 0 0,-50 0 0,-1 0 0,0 0 0,1 0 20,-52 0 180,-101 0-200,26 0 1,-26 0-1,51 0-1,0 0 1,51 0 1,-26 0-2,25-26 1,1 26 11,0 0-2,25-25 22,0 0 9,25 25 10,0 0-51,52-26 1,-1 26 0,50 0 0,-75 0 0,-25 0 1,24 0-2,-24 0 1,-1 0 0,0 0 12,1 0 6,-1 0 22,1 26-19,-26 24-21,25-24 0,-25-1 0,25 0 0,1-25 0,-1 26 0,-25-1 2,25-25 6,-25 25-8,0 1 112,-25-26-114,-51 0 2,0 25 0,25-25 0,-25 0 0,51 0 0,-1 0 0,1 0 0,-1 0 0,1 0 10</inkml:trace>
    </iact:actionData>
  </iact:action>
  <iact:action type="add" startTime="36385">
    <iact:property name="dataType"/>
    <iact:actionData xml:id="d6">
      <inkml:trace xmlns:inkml="http://www.w3.org/2003/InkML" xml:id="stk6" contextRef="#ctx0" brushRef="#br0">5910 12937 0,'-25'0'19,"-1"0"1,-24 0-10,-26 51 0,-1 51 2,-75-1-4,102-50 2,-1-26 0,0 1 0,26-1 1,-1-25-2,26 25 1,51-25 191,0 0-192,0 0 2,-26 0 0,26 0-2,-26 0 0,0 0 22,1 0-11</inkml:trace>
    </iact:actionData>
  </iact:action>
  <iact:action type="add" startTime="38430">
    <iact:property name="dataType"/>
    <iact:actionData xml:id="d7">
      <inkml:trace xmlns:inkml="http://www.w3.org/2003/InkML" xml:id="stk7" contextRef="#ctx0" brushRef="#br0">10502 13445 0,'0'25'27,"25"-25"-17,1 25 1,24 1 0,-50-1 0,26 1-4,24-1 3,1 0 11,-25-25-5,24 0-13,102 0 6,77-50 2,24-77-1,-24 25 0,50-25 0,-51 26 0,-50-51-1,50 50 2,-50 1-1,-52 25 0,1 25 0,-51 26 0,-25-51 0,0 50 0,0 26 0,-26 0 0,0 0 0,-25-25 0,26 25 0,-77 0 151,-76 0-151,26 0 0,-26 0 0,25 0 0,26 0 0,26 0 3,-1 0-5,0 0 1,26 0 1,-1 0 0,1 0 0,0 0 12,50 0 56,102 0-68,0-51 0,-26 51 1,-25 0-2,0 0 1,-50 0 0,24 0 1,-24 0-1,-1 0 10,1 0-11,-26 25 101,0 1-89,0-1-11,0 1-1,0-1 2,0 0 9,0 26-10,-26 0 0,26 0 0,-25-26 0,-1 0 0,26 1 0,-25-26 10,25 25-10,-25-25 0</inkml:trace>
    </iact:actionData>
  </iact:action>
  <iact:action type="add" startTime="40938">
    <iact:property name="dataType"/>
    <iact:actionData xml:id="d8">
      <inkml:trace xmlns:inkml="http://www.w3.org/2003/InkML" xml:id="stk8" contextRef="#ctx0" brushRef="#br0">9030 14282 0,'0'0'12,"863"0"-5,-508 0 2,0 0 0,-101 0-1,0 0 2,-51 0-1,0 0 0,-51 0 2,25-26-2,-50 1 2,25-26-1,-25 26-1,25 25 9,-25-25-13,-25 25 2,25-26 3,-51 26 0,0 0 0,-25-25 3,-1 25-5,-24 0 2,24 0-1,-24-25 2,-1 25-2,1-26 1,24 26 0,1-25 0,0 25 0,-26 0 1,0-26-2,1 26 1,-1 0 10,-25-25-10,26 25 20,-1-25-10,0 25 1,1 0-12,-1-26 2,0 26-1,52-50 0,-27 24 0,26-50 0,0 25 0,26-25 0,-51 26-1,-1 24 2,-24-50-1,-1 76 1,0-25 1,-25-1 5,0 1 3,0 0 0,0-1-10,0 1 0,-50 25 11,24-25-12,-24-1 1,-1 26 0,0 0 0,-25 0 0,-25 0 0,-1 0 0,1 0 0,50 26 0,-25-26 1,50 25-2,1 0 1,0-25 0,-1 0 0,1 0 0,0 0 20,126 0 32,102-25-54,25-51 2,-75 50 1,-27-50-2,-50 76 1,26-25 2,-51 25-4,-26-25 2,0 25 0,1 0 11,-1 0-11,1 0 10,-1 76 0,-25 51-11,25-26 2,1-25-1,-26 26-1,25-52 2,-25 1-2,25-26 12,-25 1-1,0-1-9,0 1-3,0-1 3,0 26 0,-25-1-2,0 1 1,-1 0-1,1 0 2,25-26-1,-25-25 0,-1 25 0,26 1 10</inkml:trace>
    </iact:actionData>
  </iact:action>
  <iact:action type="add" startTime="43730">
    <iact:property name="dataType"/>
    <iact:actionData xml:id="d9">
      <inkml:trace xmlns:inkml="http://www.w3.org/2003/InkML" xml:id="stk9" contextRef="#ctx0" brushRef="#br0">9994 15601 0,'-228'0'12,"-533"-51"-7,406 51 5,0 0 1,50 0-4,-24 26 3,24-26 0,51 25 1,-50-25 1,50 0-5,1 0 3,50 0 0,25 0 0,26 0 1,50 0-2,26 0 1,-50 0 0,49 0 0,27 0 0,-1 0 0,0 0 0,0 0 0,1 0 0,-1 0 0,0 0 0,26 0 0,-51 0 1,50 0 0,-24 0-3,24 0 2,1 0 2,0 0-4,-1 0 3,1 0-1,-1 0 9,1 25-9,0 1 0,-1 24 1,1-24-2,0 24 1,-1-50 0,26 26 0,0-1 10,51 1-10,76 50 0,177 25 1,-25-25-1,26 0-1,-77 0 1,76-25 0,-50-51 1,-26 0-1,26 0-1,0-25 2,25-51-1,-25 0 0,25-26 0,-76 26 2,76-51-4,-51 51 2,-50 25 0,24-25 0,-75 51 0,-25 0 2,25-26-2,-51 25 0,-26 26-2,-24 0 2,25 0 0,-26 0 0,0 0 10,1 0 10,-26-25 70,-51 25-90,-25 0 0,-127 0 0,-51 0 1,51 0-2,51 0 1,25 0 0,26 0 0,-1 0 0,26 0 1,25 0-2,1 0 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2-19T18:54:18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38">
    <iact:property name="dataType"/>
    <iact:actionData xml:id="d0">
      <inkml:trace xmlns:inkml="http://www.w3.org/2003/InkML" xml:id="stk0" contextRef="#ctx0" brushRef="#br0">23034 3070 0,'-26'0'14,"26"-25"-9,-25 25 12,0 0-7,-51-26 0,-26-50 1,-126-25-2,50 25 2,1-1-1,50 27-1,25 24 1,-25-50 1,26 51-1,25 0 0,0 25 1,0-26-3,-26 26 2,51 0 1,-25 0-2,26 0 1,-1 0 0,0 0 1,0 0-2,-25 0 2,26 26 0,-1-1-2,0 0 6,0 1-9,1-1 3,-26 0 1,50-25-1,-25 26 2,1-1-1,-1-25 0,0 25 0,26 1 0,-1-26 0,1 25-1,25 1 1,-25-1 1,-1 26 9,1-1-10,0 1 0,-1 51 1,-24-26-2,50-26 1,0 27 0,-26-27 0,26 1 3,0 0-6,0-26 3,0 0 0,0 26 0,0-25 20,0-1-10,0 0 0,0 1-10,0-1 10,0 0-9,51-25-2,-26 0 1,26 26 1,0-1-1,25 26 0,51-26-1,-26-25 1,1 0 0,-1 0 0,26 0 1,-26 0-2,-24 0 3,24 0-3,-25-50 0,-25 24 2,25 1-2,0-1 1,26 1 1,-26-26-1,50 26-1,-49 0 1,-1-1 1,25 26-2,-50-25 1,25-26 1,-25 26-2,-1 25 2,1-26-2,-25 26 1,-1 0 1,26 0 9,-51-25-10,25 25 0,0 0 0,1-25 9,-1 25 2,1 0 19,-26-26-30,0 1 80,0 0-60,0-1-10,0 1 0,0-1-10,0 1 0,-26 0 0,1-26 0,25 26 0,-26 25 0,1-26 10,0 1 0,-1 25-10,26-25 10</inkml:trace>
    </iact:actionData>
  </iact:action>
  <iact:action type="add" startTime="23031">
    <iact:property name="dataType"/>
    <iact:actionData xml:id="d1">
      <inkml:trace xmlns:inkml="http://www.w3.org/2003/InkML" xml:id="stk1" contextRef="#ctx0" brushRef="#br0">862 7890 0,'25'0'90,"26"0"-80,0 25-1,-26 0 4,-25 1-6,25-1 4,1-25 1,25 25-1,-26-25-4,51 26 2,26-26 1,177-26 1,101-75-2,-75-77 1,75-25 0,1 1 0,-52-1 1,1 0-2,51 0 1,-128 25 1,77 26-1,-51 0-1,-101 76 3,-1-26-4,-50 26 2,-51 51 1,0-1-2,-50 1 2,24 0-1,-24 25 0,-1 0-1,-25-26 2,26 26-1,-52 0 200,-25 51-200,-25-26 0,-25 51 0,50-50 0,0-1 0,1 1 0,-1-26 5,26 25-10,-1-25 5,1 0 0,-1 0 0,1 0 2,0 0-3,-1 0 0,1 0 31,0 0 0,-1 0 41,1 0-61,-26 0-10,0 0 0,-25 0 2,0 0-4,25-25 2,1 25 1,-1 0-2,26-26 1,-1 26 0,1 0 10,76 0 111,202 0-122,102 0 1,-50 0 0,-51 0 2,-51 0-4,-1 0 2,-49 0 1,-52 0-2,-25 26 1,-25-26 1,0 0 0,-26 0-3,0 0 22,1 0-9,-26 25-1,0 0-8,0 1-5,-51 24 3,0 1 2,-25 25-4,-25 26 6,25-52-8,25 1 4,0-25 0,0-1 0,26 0 0,0 1 0,-1-26 1,26 25 0</inkml:trace>
    </iact:actionData>
  </iact:action>
  <iact:action type="add" startTime="27977">
    <iact:property name="dataType"/>
    <iact:actionData xml:id="d2">
      <inkml:trace xmlns:inkml="http://www.w3.org/2003/InkML" xml:id="stk2" contextRef="#ctx0" brushRef="#br0">15728 6342 0,'-26'26'271,"26"-1"-261,0 0 0,0 1 2,0-1 3,0 0-12,0 1 7,0-1 5,0 1-8,0-1 1,0 0 22,0 1 250</inkml:trace>
    </iact:actionData>
  </iact:action>
  <iact:action type="add" startTime="44383">
    <iact:property name="dataType"/>
    <iact:actionData xml:id="d3">
      <inkml:trace xmlns:inkml="http://www.w3.org/2003/InkML" xml:id="stk3" contextRef="#ctx0" brushRef="#br0">1826 11365 0,'0'50'127,"51"27"-117,50 75-1,-50-51 1,25-25 1,-25-25 0,-1-26-3,1 1 3,0-26-1,50 0 0,26-51 0,76-101 0,25 0 0,-50-26 1,0 26-2,50-51 1,-76 76 0,26-25 0,-51 50 0,50 1 0,-50 0 0,0 24 0,-26 52 0,1-26 0,-52 51 0,52-25 0,-51 25 2,-1-25-4,1 25 12,-25 0 0,-1 0-10,0 0 10,1 0 12,-52 0 136,-24 0-158,-52 0 1,-25 0-2,26 0 1,-26 0 0,51 0 0,0 0 0,50 0 1,-24 0-2,24 0 2,1 0 0,25-26 18,-26 26-19,26-25 30,26 25-30,50 0 0,76-25 0,102 25 0,-102 0 0,0 0 0,-50 0 0,-26 0 0,-25 0 0,-26 0 0,0 0 0,-25 25 0,26 0 10,-26 1 0,0 24 0,0 1-10,-26 0 0,1 50 0</inkml:trace>
    </iact:actionData>
  </iact:action>
  <iact:action type="add" startTime="59767">
    <iact:property name="dataType"/>
    <iact:actionData xml:id="d4">
      <inkml:trace xmlns:inkml="http://www.w3.org/2003/InkML" xml:id="stk4" contextRef="#ctx0" brushRef="#br0">1116 16134 0,'0'50'47,"76"52"-32,25 25-9,1-51 4,-52 25 0,-24-75 8,24-1-15,1-25 24,51-51-17,177-203 0,-51 26 0,76-51 0,-75 51 0,-1-26 0,0 77 0,26-26 0,-76 101 0,-52-50 0,52 101 1,-102-50-2,26 75 1,-26-24 0,0 50 0,-25-26 0,-1 1 0,-24 25 0,-1 0 0,0 0 10,1 0 0,-26-25 10,-51 25 101,-203 0-121,-101 0-1,102 0 2,50 50 1,76-50-5,51 26 4,0-26-1,25 0-1,25 0 1,1 0 1,0 0-1,202-51 60,128-25-61,-77 0 2,-76 50 1,26 1-5,-102 0 3,0 25 1,-25 0-1,-1 0 0,-24 0-1,-1 0 2,1 0-2,-1 0 22,-25 50-1,-25 77-20,-26 51 0,0-26 0,26-50 0,-1-1 0,1-50 0,25-1 0,0 1 0,0-25 0</inkml:trace>
    </iact:actionData>
  </iact:action>
  <iact:action type="add" startTime="62231">
    <iact:property name="dataType"/>
    <iact:actionData xml:id="d5">
      <inkml:trace xmlns:inkml="http://www.w3.org/2003/InkML" xml:id="stk5" contextRef="#ctx0" brushRef="#br0">8904 13648 0,'329'-51'7,"635"-177"1,-507 152 2,50-26 2,-101 77-4,0-26 2,-25 26 0,-128 25-1,-50 0 2,-50 0-1,-77 0 0,0 0-1,-25 0 2,-26 0 1,26 0-5,-26 0 13,0 0 11</inkml:trace>
    </iact:actionData>
  </iact:action>
  <iact:action type="add" startTime="73533">
    <iact:property name="dataType"/>
    <iact:actionData xml:id="d6">
      <inkml:trace xmlns:inkml="http://www.w3.org/2003/InkML" xml:id="stk6" contextRef="#ctx0" brushRef="#br0">6620 16286 0,'0'-26'56,"26"26"-35,151-25-12,229-26 1,0 1 0,0 24 0,0 26 0,51 0 0,-51 0 0,50 0 0,-50 51 1,-51 25-1,-25 0-1,-127 0 1,25-25 0,-76-26 1,-25 1-2,-25-1 1,-1 0 0,-25-25 0,-25 26 0,-26-26 1,1 0-2,-1 0 1,-76-26 665,1 1-668,-52 0 3,52-51 0,-27 50 1,52 1-2,-26 25 1,26 0 20,25-26-10,-25 26-10,50 0 81,76 0-82,178 51 2,51 25-2,-76 26 1,-76-26 1,-52-51-2,-50 26 1,-25-26 1,0 1 1,-26-26-5,1 25 3,-1 0 10,-25 1 0,0-1 10,0 1-20,0-1 0,-51 0 3,-25 51-6,-25-25 4,25 0-1,25-26 2,0 1-5,26-1 4,-1-25-2,1 0 2,25 25-1,-25-25-1</inkml:trace>
    </iact:actionData>
  </iact:action>
  <iact:action type="add" startTime="86482">
    <iact:property name="dataType"/>
    <iact:actionData xml:id="d7">
      <inkml:trace xmlns:inkml="http://www.w3.org/2003/InkML" xml:id="stk7" contextRef="#ctx0" brushRef="#br0">26738 16489 0,'25'50'32,"76"77"-23,-50 0-4,51 0 5,-52-26 1,1-50-2,-51-26 1,25-25 10,-25 26-10,26-26 10,-1 0-11,26-26 3,126-126-3,1-127 0,25 26 1,0-26 0,-51 50 2,0 52-3,1-52 0,-52 103 1,26-52 0,25 26 0,-76 76 1,76-26-2,-75 1 1,-27 50 0,26 0 0,0 1 1,-25-1-1,0 25-1,-26 1 1,26 0 0,-51-1 1,25 1-2,26 0 2,-25-1-1,-1 26 0,0-25 0,26 0 1,-51-1-2,25 1 1,1-1 0,-1 1 1,0 25 4,1-25-1,-1-1-4,-25 1 10,0 0 22,-127 75 46,-50 1-78,-52 25 0,77 0 0,25-50 0,1 24 0,49 1 2,27 0-4,-1-26 2,0-25 0,26 26 0,0-26 1,-1 0 8,77 0 51,50 0-60,102 0 0,0 0 0,-51 0 0,-25 0 1,-51 0-2,1 0 1,24 0 0,-50 0 11,-26 0-11,0 0-1,1 0 2,-1 0 8,1 0 2,-26 25 139,0 0-150,0 26 0,0 0 0,0-26 0,0 51 0,-26-76 0,26 26 0,0-1 0,-25 0 0,-1 1 0,1-26 10,25 25-10</inkml:trace>
    </iact:actionData>
  </iact:action>
  <iact:action type="add" startTime="113960">
    <iact:property name="dataType"/>
    <iact:actionData xml:id="d8">
      <inkml:trace xmlns:inkml="http://www.w3.org/2003/InkML" xml:id="stk8" contextRef="#ctx0" brushRef="#br0">15702 14865 0,'-25'0'28,"25"-25"-10,-25 25 4,-26 0-2,-51-25-12,-24 25 4,-103 0-4,77-26 4,25 26-3,51 0 0,-25 0 1,-1 0 0,26 0 0,0 0 0,0 0 0,25 0 1,0 0-2,-25 0 1,51 0 0,-26 0 0,0 0 0,1 26 0,24-26 0,-24 0 0,24 25 11,-25-25-11,26 0 0,0 25 0,-26-25 2,26 0 6,-26 26-8,26-26 0,-1 0 0,1 25 2,-1-25-4,26 25 2,-25-25 10,25 26-8,-25-1 16,-1 0-8,1 1 0,25 25-10,0-1 0,-25 26 0,25-25 0,-26 51 0,26-77 0,0 26 0,0-1 0,0 1 0,0 0 0,0-26 0,0 26 1,0-26-2,0 1 1,0-1 0,0 0 0,0 1 1,0 25-1,0-26-1,0 0 1,0 1 11,0-1-11,0 0 0,0 1-1,0-1 2,0 0-1,0 1 31,0-1-31,0 1-1,26-1 11,-26 0-10,0 1 50,0-1-40,25 0-10,26 1 0,50 50 0,-25 0 0,0 0 0,26-25 0,-51 25 0,25-25 1,-26-1-2,52-24 1,-26 24 0,51-24 0,-26 25 1,26-51-2,-25 25 1,24-25 0,1 25 0,25-25 0,-50 0 0,50 0 0,-25 0 0,-26 0 0,52-50 1,-26 24-1,50 1-1,-75-1 2,24 26-2,-24-25 1,25 0 0,-51-26 0,0 51 0,25-25 0,-24-1 0,-27 1 0,1 25 0,0-25 4,-1-1-8,-24 1 4,25-1 0,-26 1 0,0 25 0,1-25 10,-1-1-10,0 1 0,-25 0 1,26-1 1,-1 1 5,-25-1 3,26 26-9,-26-25 8,0 0 1,0-1 1,0 1-9,0 0 8,0-26-12,0 26 2,0-26 0,0 0 1,0 0-2,0 1 1,-26-1 0,-25-25 2,26 25-4,0 0 2,-26-25 3,26 0-6,-1 25 3,1 1 0,-1-1 0,26 0 0,-25 51 0,0-25 0,25-1 0,-26 1 0,26-26 0,-25 26 10,25 0-10,-25 25 10,-1 0 0,26-26-10,-25 26 1,0-25-2,-1 0 1,1-1 0,-1 1 0,-24-1 1,-1-24-2,0 24 1,0 1 0,1 0 0,-26-1 0,50 26 0,-50-25 0,0 25 0,0-25 1,0 25-1,-26-26-1,26 26 1,0-25 0,25 25 1,1 0 0,-1-26-3,0 26 2,0 0 0,1-25 0,-1 25 3,0 0-6,1-25 3,-1 25 0,0 0 0,26 0 1,-26 0-2,0 0 1,0 0 1,26 0-2,0 0 2,-1 0-2,1 0 1,0 0 10,-1 0 0</inkml:trace>
    </iact:actionData>
  </iact:action>
  <iact:action type="add" startTime="117724">
    <iact:property name="dataType"/>
    <iact:actionData xml:id="d9">
      <inkml:trace xmlns:inkml="http://www.w3.org/2003/InkML" xml:id="stk9" contextRef="#ctx0" brushRef="#br0">24911 16895 0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SPARK Interview Question </a:t>
            </a:r>
            <a:br>
              <a:rPr lang="en-US" b="1" dirty="0"/>
            </a:br>
            <a:r>
              <a:rPr lang="en-US" b="1" dirty="0"/>
              <a:t>Spark reduce VS fold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594D4FC-3EFD-4433-B4EC-E409A2462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6"/>
    </mc:Choice>
    <mc:Fallback>
      <p:transition spd="slow" advTm="21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: Reduce VS 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514"/>
            <a:ext cx="10515600" cy="52734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Reduce</a:t>
            </a:r>
            <a:r>
              <a:rPr lang="en-US" dirty="0"/>
              <a:t>: </a:t>
            </a:r>
          </a:p>
          <a:p>
            <a:r>
              <a:rPr lang="en-US" dirty="0"/>
              <a:t>Commutative/associative property is assumed to be true</a:t>
            </a:r>
          </a:p>
          <a:p>
            <a:r>
              <a:rPr lang="en-US" dirty="0"/>
              <a:t>Combine the elements of the RDD together in parallel (e.g., sum)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highlight>
                  <a:srgbClr val="00FFFF"/>
                </a:highlight>
              </a:rPr>
              <a:t>List(1,2,3).reduce{_ + _}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Fold:</a:t>
            </a:r>
            <a:r>
              <a:rPr lang="en-US" dirty="0"/>
              <a:t> </a:t>
            </a:r>
          </a:p>
          <a:p>
            <a:r>
              <a:rPr lang="en-US" dirty="0"/>
              <a:t>same as reduce but needs an </a:t>
            </a:r>
            <a:r>
              <a:rPr lang="en-US" b="1" dirty="0">
                <a:highlight>
                  <a:srgbClr val="00FFFF"/>
                </a:highlight>
              </a:rPr>
              <a:t>initial  value</a:t>
            </a:r>
            <a:r>
              <a:rPr lang="en-US" dirty="0"/>
              <a:t> .</a:t>
            </a:r>
          </a:p>
          <a:p>
            <a:r>
              <a:rPr lang="en-US" dirty="0"/>
              <a:t>Commutative property is assumed to be NOT present.</a:t>
            </a:r>
          </a:p>
          <a:p>
            <a:r>
              <a:rPr lang="en-US" dirty="0"/>
              <a:t>The initial value provided should be the identity element for your</a:t>
            </a:r>
            <a:br>
              <a:rPr lang="en-US" dirty="0"/>
            </a:br>
            <a:r>
              <a:rPr lang="en-US" dirty="0"/>
              <a:t>operation; that is, applying it multiple times with your function should not change.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highlight>
                  <a:srgbClr val="00FFFF"/>
                </a:highlight>
              </a:rPr>
              <a:t>List(1,2,3).fold(1){_ + _}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F4F495-AB87-4CC2-8A50-3FCBD6A87B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3840" y="1187280"/>
              <a:ext cx="8539560" cy="4840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F4F495-AB87-4CC2-8A50-3FCBD6A87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480" y="1177920"/>
                <a:ext cx="8558280" cy="48589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6868838-DEF9-41DD-B8AB-ABE42D010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15"/>
    </mc:Choice>
    <mc:Fallback>
      <p:transition spd="slow" advTm="13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4A90C4-C664-4217-8013-BE18A19A8875}"/>
              </a:ext>
            </a:extLst>
          </p:cNvPr>
          <p:cNvSpPr/>
          <p:nvPr/>
        </p:nvSpPr>
        <p:spPr>
          <a:xfrm>
            <a:off x="1404257" y="4332514"/>
            <a:ext cx="4778829" cy="16219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531C1-AE5C-48B9-83AF-9642D36AE161}"/>
              </a:ext>
            </a:extLst>
          </p:cNvPr>
          <p:cNvSpPr/>
          <p:nvPr/>
        </p:nvSpPr>
        <p:spPr>
          <a:xfrm>
            <a:off x="1317171" y="1524000"/>
            <a:ext cx="4778829" cy="190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: Reduce VS 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514"/>
            <a:ext cx="10515600" cy="52734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Fold like this:</a:t>
            </a:r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In:</a:t>
            </a:r>
          </a:p>
          <a:p>
            <a:pPr marL="914400" lvl="2" indent="0">
              <a:buNone/>
            </a:pPr>
            <a:r>
              <a:rPr lang="en-US" b="1" dirty="0">
                <a:highlight>
                  <a:srgbClr val="00FFFF"/>
                </a:highlight>
              </a:rPr>
              <a:t>  initial value</a:t>
            </a:r>
          </a:p>
          <a:p>
            <a:pPr marL="914400" lvl="2" indent="0">
              <a:buNone/>
            </a:pPr>
            <a:r>
              <a:rPr lang="en-US" b="1" dirty="0"/>
              <a:t>  way to combine stuff with initial value</a:t>
            </a:r>
          </a:p>
          <a:p>
            <a:pPr marL="914400" lvl="2" indent="0">
              <a:buNone/>
            </a:pPr>
            <a:r>
              <a:rPr lang="en-US" b="1" dirty="0"/>
              <a:t>  collection</a:t>
            </a:r>
          </a:p>
          <a:p>
            <a:pPr marL="914400" lvl="2" indent="0">
              <a:buNone/>
            </a:pPr>
            <a:r>
              <a:rPr lang="en-US" b="1" dirty="0"/>
              <a:t>Out:</a:t>
            </a:r>
          </a:p>
          <a:p>
            <a:pPr marL="914400" lvl="2" indent="0">
              <a:buNone/>
            </a:pPr>
            <a:r>
              <a:rPr lang="en-US" b="1" dirty="0"/>
              <a:t>  combined stuff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reduce is like this:</a:t>
            </a:r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In:</a:t>
            </a:r>
          </a:p>
          <a:p>
            <a:pPr marL="914400" lvl="2" indent="0">
              <a:buNone/>
            </a:pPr>
            <a:r>
              <a:rPr lang="en-US" b="1" dirty="0"/>
              <a:t>  way to combine stuff</a:t>
            </a:r>
          </a:p>
          <a:p>
            <a:pPr marL="914400" lvl="2" indent="0">
              <a:buNone/>
            </a:pPr>
            <a:r>
              <a:rPr lang="en-US" b="1" dirty="0"/>
              <a:t>  collection</a:t>
            </a:r>
          </a:p>
          <a:p>
            <a:pPr marL="914400" lvl="2" indent="0">
              <a:buNone/>
            </a:pPr>
            <a:r>
              <a:rPr lang="en-US" b="1" dirty="0"/>
              <a:t>Out:</a:t>
            </a:r>
          </a:p>
          <a:p>
            <a:pPr marL="914400" lvl="2" indent="0">
              <a:buNone/>
            </a:pPr>
            <a:r>
              <a:rPr lang="en-US" b="1" dirty="0"/>
              <a:t>  combined stuff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D741C6-6EF3-4996-A784-A8180BE8B2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6600" y="1698840"/>
              <a:ext cx="3726360" cy="4173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D741C6-6EF3-4996-A784-A8180BE8B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7240" y="1689480"/>
                <a:ext cx="3745080" cy="41922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10D95F0-FDC5-4BBD-A29E-8881565E5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96"/>
    </mc:Choice>
    <mc:Fallback>
      <p:transition spd="slow" advTm="46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: Reduce VS 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514"/>
            <a:ext cx="10515600" cy="52734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Fold needs "starting element" be provided, reduce will automatically take 1st element of sequence as starting, so they are kind of equivalent for some degree.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Reduce more compact, but with fold you have ability to provide different start element and change result of the operation.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Things will be more exciting and more favorable for fold when you will step out of simple arithmetic's to some more complex binary operations like Set + Int: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List(1,2,3,3,2,2,1).</a:t>
            </a:r>
            <a:r>
              <a:rPr lang="en-US" b="1" dirty="0" err="1">
                <a:highlight>
                  <a:srgbClr val="00FFFF"/>
                </a:highlight>
              </a:rPr>
              <a:t>foldLeft</a:t>
            </a:r>
            <a:r>
              <a:rPr lang="en-US" b="1" dirty="0">
                <a:highlight>
                  <a:srgbClr val="00FFFF"/>
                </a:highlight>
              </a:rPr>
              <a:t>(Set[Int]())(_ + _) // will produce Set(1, 2, 3)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6B9F33-03BD-480A-B269-B38B4CDDB7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320" y="885960"/>
              <a:ext cx="10457280" cy="5315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6B9F33-03BD-480A-B269-B38B4CDDB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960" y="876600"/>
                <a:ext cx="10476000" cy="5333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37FFB9-57B8-447D-9CDC-367ADC407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21"/>
    </mc:Choice>
    <mc:Fallback>
      <p:transition spd="slow" advTm="13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DD438F-31BD-4590-B78F-255042544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8"/>
    </mc:Choice>
    <mc:Fallback>
      <p:transition spd="slow" advTm="9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8647</TotalTime>
  <Words>191</Words>
  <Application>Microsoft Office PowerPoint</Application>
  <PresentationFormat>Widescreen</PresentationFormat>
  <Paragraphs>40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SPARK Interview Question  Spark reduce VS fold </vt:lpstr>
      <vt:lpstr>Spark : Reduce VS Fold</vt:lpstr>
      <vt:lpstr>Spark : Reduce VS Fold</vt:lpstr>
      <vt:lpstr>Spark : Reduce VS Fold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173</cp:revision>
  <dcterms:created xsi:type="dcterms:W3CDTF">2018-12-28T03:34:44Z</dcterms:created>
  <dcterms:modified xsi:type="dcterms:W3CDTF">2019-02-25T05:39:08Z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